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  <p:sldId id="276" r:id="rId21"/>
  </p:sldIdLst>
  <p:sldSz cx="8820150" cy="719931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7">
          <p15:clr>
            <a:srgbClr val="A4A3A4"/>
          </p15:clr>
        </p15:guide>
        <p15:guide id="2" pos="27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86" y="-108"/>
      </p:cViewPr>
      <p:guideLst>
        <p:guide orient="horz" pos="2267"/>
        <p:guide pos="27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DA3CA-0719-497A-8292-95355C17E1E6}" type="datetimeFigureOut">
              <a:rPr lang="it-IT"/>
              <a:pPr/>
              <a:t>19/05/2017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538288" y="1143000"/>
            <a:ext cx="3781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C6761-1C34-41A8-8D4A-99EAA9EF20E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8134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538288" y="1143000"/>
            <a:ext cx="37814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6761-1C34-41A8-8D4A-99EAA9EF20E1}" type="slidenum">
              <a:rPr lang="it-IT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6774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538288" y="1143000"/>
            <a:ext cx="37814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6761-1C34-41A8-8D4A-99EAA9EF20E1}" type="slidenum">
              <a:rPr lang="it-IT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502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538288" y="1143000"/>
            <a:ext cx="37814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6761-1C34-41A8-8D4A-99EAA9EF20E1}" type="slidenum">
              <a:rPr lang="it-IT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80930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538288" y="1143000"/>
            <a:ext cx="37814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6761-1C34-41A8-8D4A-99EAA9EF20E1}" type="slidenum">
              <a:rPr lang="it-IT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50203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538288" y="1143000"/>
            <a:ext cx="37814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6761-1C34-41A8-8D4A-99EAA9EF20E1}" type="slidenum">
              <a:rPr lang="it-IT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218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538288" y="1143000"/>
            <a:ext cx="37814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6761-1C34-41A8-8D4A-99EAA9EF20E1}" type="slidenum">
              <a:rPr lang="it-IT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5724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538288" y="1143000"/>
            <a:ext cx="37814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6761-1C34-41A8-8D4A-99EAA9EF20E1}" type="slidenum">
              <a:rPr lang="it-IT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647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538288" y="1143000"/>
            <a:ext cx="37814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6761-1C34-41A8-8D4A-99EAA9EF20E1}" type="slidenum">
              <a:rPr lang="it-IT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09721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538288" y="1143000"/>
            <a:ext cx="37814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6761-1C34-41A8-8D4A-99EAA9EF20E1}" type="slidenum">
              <a:rPr lang="it-IT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8883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538288" y="1143000"/>
            <a:ext cx="37814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6761-1C34-41A8-8D4A-99EAA9EF20E1}" type="slidenum">
              <a:rPr lang="it-IT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6105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538288" y="1143000"/>
            <a:ext cx="37814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6761-1C34-41A8-8D4A-99EAA9EF20E1}" type="slidenum">
              <a:rPr lang="it-IT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6452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538288" y="1143000"/>
            <a:ext cx="37814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6761-1C34-41A8-8D4A-99EAA9EF20E1}" type="slidenum">
              <a:rPr lang="it-IT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55835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538288" y="1143000"/>
            <a:ext cx="378142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6761-1C34-41A8-8D4A-99EAA9EF20E1}" type="slidenum">
              <a:rPr lang="it-IT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2287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402" y="191980"/>
            <a:ext cx="8467344" cy="68153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001" y="926291"/>
            <a:ext cx="7210473" cy="307170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788" b="1" cap="all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6739" y="4062222"/>
            <a:ext cx="6342999" cy="1457252"/>
          </a:xfrm>
        </p:spPr>
        <p:txBody>
          <a:bodyPr>
            <a:normAutofit/>
          </a:bodyPr>
          <a:lstStyle>
            <a:lvl1pPr marL="0" indent="0" algn="ctr">
              <a:spcBef>
                <a:spcPts val="965"/>
              </a:spcBef>
              <a:buNone/>
              <a:defRPr sz="1736">
                <a:solidFill>
                  <a:srgbClr val="FFFFFF"/>
                </a:solidFill>
              </a:defRPr>
            </a:lvl1pPr>
            <a:lvl2pPr marL="330761" indent="0" algn="ctr">
              <a:buNone/>
              <a:defRPr sz="1736"/>
            </a:lvl2pPr>
            <a:lvl3pPr marL="661523" indent="0" algn="ctr">
              <a:buNone/>
              <a:defRPr sz="1736"/>
            </a:lvl3pPr>
            <a:lvl4pPr marL="992284" indent="0" algn="ctr">
              <a:buNone/>
              <a:defRPr sz="1447"/>
            </a:lvl4pPr>
            <a:lvl5pPr marL="1323045" indent="0" algn="ctr">
              <a:buNone/>
              <a:defRPr sz="1447"/>
            </a:lvl5pPr>
            <a:lvl6pPr marL="1653807" indent="0" algn="ctr">
              <a:buNone/>
              <a:defRPr sz="1447"/>
            </a:lvl6pPr>
            <a:lvl7pPr marL="1984568" indent="0" algn="ctr">
              <a:buNone/>
              <a:defRPr sz="1447"/>
            </a:lvl7pPr>
            <a:lvl8pPr marL="2315329" indent="0" algn="ctr">
              <a:buNone/>
              <a:defRPr sz="1447"/>
            </a:lvl8pPr>
            <a:lvl9pPr marL="2646091" indent="0" algn="ctr">
              <a:buNone/>
              <a:defRPr sz="1447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4A8E5F-40E5-4553-9F3C-699F1A5B8145}" type="datetimeFigureOut">
              <a:rPr lang="de-DE" smtClean="0"/>
              <a:pPr/>
              <a:t>19.05.2017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1431437" y="3919626"/>
            <a:ext cx="595360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34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19.05.2017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195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1920" y="799924"/>
            <a:ext cx="1681341" cy="567945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6889" y="799924"/>
            <a:ext cx="5374779" cy="567945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19.05.2017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2935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65"/>
              </a:spcBef>
              <a:defRPr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19.05.2017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9826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28" y="1231982"/>
            <a:ext cx="7210473" cy="3071707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788" b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026" y="4361284"/>
            <a:ext cx="6343893" cy="1431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736">
                <a:solidFill>
                  <a:schemeClr val="accent1"/>
                </a:solidFill>
              </a:defRPr>
            </a:lvl1pPr>
            <a:lvl2pPr marL="330761" indent="0">
              <a:buNone/>
              <a:defRPr sz="1302">
                <a:solidFill>
                  <a:schemeClr val="tx1">
                    <a:tint val="75000"/>
                  </a:schemeClr>
                </a:solidFill>
              </a:defRPr>
            </a:lvl2pPr>
            <a:lvl3pPr marL="661523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3pPr>
            <a:lvl4pPr marL="992284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4pPr>
            <a:lvl5pPr marL="132304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5pPr>
            <a:lvl6pPr marL="165380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6pPr>
            <a:lvl7pPr marL="19845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7pPr>
            <a:lvl8pPr marL="231532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8pPr>
            <a:lvl9pPr marL="2646091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19.05.2017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1433275" y="4220498"/>
            <a:ext cx="595360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840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889" y="2159793"/>
            <a:ext cx="3439859" cy="4223597"/>
          </a:xfrm>
        </p:spPr>
        <p:txBody>
          <a:bodyPr/>
          <a:lstStyle>
            <a:lvl1pPr>
              <a:defRPr sz="1592"/>
            </a:lvl1pPr>
            <a:lvl2pPr>
              <a:defRPr sz="1447"/>
            </a:lvl2pPr>
            <a:lvl3pPr>
              <a:defRPr sz="1302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4225" y="2159794"/>
            <a:ext cx="3439859" cy="4223597"/>
          </a:xfrm>
        </p:spPr>
        <p:txBody>
          <a:bodyPr/>
          <a:lstStyle>
            <a:lvl1pPr>
              <a:defRPr sz="1592"/>
            </a:lvl1pPr>
            <a:lvl2pPr>
              <a:defRPr sz="1447"/>
            </a:lvl2pPr>
            <a:lvl3pPr>
              <a:defRPr sz="1302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19.05.2017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862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889" y="2101123"/>
            <a:ext cx="3439859" cy="81592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736" b="1"/>
            </a:lvl1pPr>
            <a:lvl2pPr marL="330761" indent="0">
              <a:buNone/>
              <a:defRPr sz="1447" b="1"/>
            </a:lvl2pPr>
            <a:lvl3pPr marL="661523" indent="0">
              <a:buNone/>
              <a:defRPr sz="1302" b="1"/>
            </a:lvl3pPr>
            <a:lvl4pPr marL="992284" indent="0">
              <a:buNone/>
              <a:defRPr sz="1158" b="1"/>
            </a:lvl4pPr>
            <a:lvl5pPr marL="1323045" indent="0">
              <a:buNone/>
              <a:defRPr sz="1158" b="1"/>
            </a:lvl5pPr>
            <a:lvl6pPr marL="1653807" indent="0">
              <a:buNone/>
              <a:defRPr sz="1158" b="1"/>
            </a:lvl6pPr>
            <a:lvl7pPr marL="1984568" indent="0">
              <a:buNone/>
              <a:defRPr sz="1158" b="1"/>
            </a:lvl7pPr>
            <a:lvl8pPr marL="2315329" indent="0">
              <a:buNone/>
              <a:defRPr sz="1158" b="1"/>
            </a:lvl8pPr>
            <a:lvl9pPr marL="2646091" indent="0">
              <a:buNone/>
              <a:defRPr sz="1158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889" y="2856927"/>
            <a:ext cx="3439859" cy="3551661"/>
          </a:xfrm>
        </p:spPr>
        <p:txBody>
          <a:bodyPr/>
          <a:lstStyle>
            <a:lvl1pPr>
              <a:defRPr sz="1592"/>
            </a:lvl1pPr>
            <a:lvl2pPr>
              <a:defRPr sz="1447"/>
            </a:lvl2pPr>
            <a:lvl3pPr>
              <a:defRPr sz="1302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5355" y="2098521"/>
            <a:ext cx="3439859" cy="81592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736" b="1"/>
            </a:lvl1pPr>
            <a:lvl2pPr marL="330761" indent="0">
              <a:buNone/>
              <a:defRPr sz="1447" b="1"/>
            </a:lvl2pPr>
            <a:lvl3pPr marL="661523" indent="0">
              <a:buNone/>
              <a:defRPr sz="1302" b="1"/>
            </a:lvl3pPr>
            <a:lvl4pPr marL="992284" indent="0">
              <a:buNone/>
              <a:defRPr sz="1158" b="1"/>
            </a:lvl4pPr>
            <a:lvl5pPr marL="1323045" indent="0">
              <a:buNone/>
              <a:defRPr sz="1158" b="1"/>
            </a:lvl5pPr>
            <a:lvl6pPr marL="1653807" indent="0">
              <a:buNone/>
              <a:defRPr sz="1158" b="1"/>
            </a:lvl6pPr>
            <a:lvl7pPr marL="1984568" indent="0">
              <a:buNone/>
              <a:defRPr sz="1158" b="1"/>
            </a:lvl7pPr>
            <a:lvl8pPr marL="2315329" indent="0">
              <a:buNone/>
              <a:defRPr sz="1158" b="1"/>
            </a:lvl8pPr>
            <a:lvl9pPr marL="2646091" indent="0">
              <a:buNone/>
              <a:defRPr sz="1158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355" y="2854659"/>
            <a:ext cx="3439859" cy="3551661"/>
          </a:xfrm>
        </p:spPr>
        <p:txBody>
          <a:bodyPr/>
          <a:lstStyle>
            <a:lvl1pPr>
              <a:defRPr sz="1592"/>
            </a:lvl1pPr>
            <a:lvl2pPr>
              <a:defRPr sz="1447"/>
            </a:lvl2pPr>
            <a:lvl3pPr>
              <a:defRPr sz="1302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19.05.2017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8140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19.05.2017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0649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19.05.2017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9352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89" y="1151890"/>
            <a:ext cx="2734247" cy="18238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894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067" y="1151890"/>
            <a:ext cx="4002672" cy="4895533"/>
          </a:xfrm>
        </p:spPr>
        <p:txBody>
          <a:bodyPr/>
          <a:lstStyle>
            <a:lvl1pPr>
              <a:defRPr sz="2315"/>
            </a:lvl1pPr>
            <a:lvl2pPr>
              <a:defRPr sz="2026"/>
            </a:lvl2pPr>
            <a:lvl3pPr>
              <a:defRPr sz="1736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889" y="2975716"/>
            <a:ext cx="2734247" cy="30717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72"/>
              </a:spcBef>
              <a:buNone/>
              <a:defRPr sz="1230"/>
            </a:lvl1pPr>
            <a:lvl2pPr marL="330761" indent="0">
              <a:buNone/>
              <a:defRPr sz="868"/>
            </a:lvl2pPr>
            <a:lvl3pPr marL="661523" indent="0">
              <a:buNone/>
              <a:defRPr sz="723"/>
            </a:lvl3pPr>
            <a:lvl4pPr marL="992284" indent="0">
              <a:buNone/>
              <a:defRPr sz="651"/>
            </a:lvl4pPr>
            <a:lvl5pPr marL="1323045" indent="0">
              <a:buNone/>
              <a:defRPr sz="651"/>
            </a:lvl5pPr>
            <a:lvl6pPr marL="1653807" indent="0">
              <a:buNone/>
              <a:defRPr sz="651"/>
            </a:lvl6pPr>
            <a:lvl7pPr marL="1984568" indent="0">
              <a:buNone/>
              <a:defRPr sz="651"/>
            </a:lvl7pPr>
            <a:lvl8pPr marL="2315329" indent="0">
              <a:buNone/>
              <a:defRPr sz="651"/>
            </a:lvl8pPr>
            <a:lvl9pPr marL="2646091" indent="0">
              <a:buNone/>
              <a:defRPr sz="65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19.05.2017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4583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89" y="1151890"/>
            <a:ext cx="2734247" cy="18238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894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6764" y="1123092"/>
            <a:ext cx="4106909" cy="4876336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026"/>
            </a:lvl1pPr>
            <a:lvl2pPr marL="330761" indent="0">
              <a:buNone/>
              <a:defRPr sz="2026"/>
            </a:lvl2pPr>
            <a:lvl3pPr marL="661523" indent="0">
              <a:buNone/>
              <a:defRPr sz="1736"/>
            </a:lvl3pPr>
            <a:lvl4pPr marL="992284" indent="0">
              <a:buNone/>
              <a:defRPr sz="1447"/>
            </a:lvl4pPr>
            <a:lvl5pPr marL="1323045" indent="0">
              <a:buNone/>
              <a:defRPr sz="1447"/>
            </a:lvl5pPr>
            <a:lvl6pPr marL="1653807" indent="0">
              <a:buNone/>
              <a:defRPr sz="1447"/>
            </a:lvl6pPr>
            <a:lvl7pPr marL="1984568" indent="0">
              <a:buNone/>
              <a:defRPr sz="1447"/>
            </a:lvl7pPr>
            <a:lvl8pPr marL="2315329" indent="0">
              <a:buNone/>
              <a:defRPr sz="1447"/>
            </a:lvl8pPr>
            <a:lvl9pPr marL="2646091" indent="0">
              <a:buNone/>
              <a:defRPr sz="1447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889" y="2975716"/>
            <a:ext cx="2734247" cy="30237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72"/>
              </a:spcBef>
              <a:buNone/>
              <a:defRPr sz="1230"/>
            </a:lvl1pPr>
            <a:lvl2pPr marL="330761" indent="0">
              <a:buNone/>
              <a:defRPr sz="868"/>
            </a:lvl2pPr>
            <a:lvl3pPr marL="661523" indent="0">
              <a:buNone/>
              <a:defRPr sz="723"/>
            </a:lvl3pPr>
            <a:lvl4pPr marL="992284" indent="0">
              <a:buNone/>
              <a:defRPr sz="651"/>
            </a:lvl4pPr>
            <a:lvl5pPr marL="1323045" indent="0">
              <a:buNone/>
              <a:defRPr sz="651"/>
            </a:lvl5pPr>
            <a:lvl6pPr marL="1653807" indent="0">
              <a:buNone/>
              <a:defRPr sz="651"/>
            </a:lvl6pPr>
            <a:lvl7pPr marL="1984568" indent="0">
              <a:buNone/>
              <a:defRPr sz="651"/>
            </a:lvl7pPr>
            <a:lvl8pPr marL="2315329" indent="0">
              <a:buNone/>
              <a:defRPr sz="651"/>
            </a:lvl8pPr>
            <a:lvl9pPr marL="2646091" indent="0">
              <a:buNone/>
              <a:defRPr sz="65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19.05.2017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8692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403" y="191982"/>
            <a:ext cx="8467344" cy="68153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6889" y="639939"/>
            <a:ext cx="7144322" cy="142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890" y="2159794"/>
            <a:ext cx="7142405" cy="4239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6886" y="6533581"/>
            <a:ext cx="168494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5">
                <a:solidFill>
                  <a:schemeClr val="accent1"/>
                </a:solidFill>
              </a:defRPr>
            </a:lvl1pPr>
          </a:lstStyle>
          <a:p>
            <a:fld id="{F64A8E5F-40E5-4553-9F3C-699F1A5B8145}" type="datetimeFigureOut">
              <a:rPr lang="de-DE" smtClean="0"/>
              <a:pPr/>
              <a:t>19.05.2017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6962" y="6533581"/>
            <a:ext cx="341301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5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9333" y="6533581"/>
            <a:ext cx="123434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5">
                <a:solidFill>
                  <a:schemeClr val="accent1"/>
                </a:solidFill>
              </a:defRPr>
            </a:lvl1pPr>
          </a:lstStyle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1432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61523" rtl="0" eaLnBrk="1" latinLnBrk="0" hangingPunct="1">
        <a:lnSpc>
          <a:spcPct val="90000"/>
        </a:lnSpc>
        <a:spcBef>
          <a:spcPct val="0"/>
        </a:spcBef>
        <a:buNone/>
        <a:defRPr sz="3858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381" indent="-132305" algn="l" defTabSz="661523" rtl="0" eaLnBrk="1" latinLnBrk="0" hangingPunct="1">
        <a:lnSpc>
          <a:spcPct val="90000"/>
        </a:lnSpc>
        <a:spcBef>
          <a:spcPts val="965"/>
        </a:spcBef>
        <a:buClr>
          <a:schemeClr val="accent1"/>
        </a:buClr>
        <a:buSzPct val="80000"/>
        <a:buFont typeface="Corbel" pitchFamily="34" charset="0"/>
        <a:buChar char="•"/>
        <a:defRPr sz="1929" kern="1200">
          <a:solidFill>
            <a:schemeClr val="accent1"/>
          </a:solidFill>
          <a:latin typeface="+mn-lt"/>
          <a:ea typeface="+mn-ea"/>
          <a:cs typeface="+mn-cs"/>
        </a:defRPr>
      </a:lvl1pPr>
      <a:lvl2pPr marL="330761" indent="-132305" algn="l" defTabSz="661523" rtl="0" eaLnBrk="1" latinLnBrk="0" hangingPunct="1">
        <a:lnSpc>
          <a:spcPct val="90000"/>
        </a:lnSpc>
        <a:spcBef>
          <a:spcPts val="145"/>
        </a:spcBef>
        <a:spcAft>
          <a:spcPts val="289"/>
        </a:spcAft>
        <a:buClr>
          <a:schemeClr val="accent1"/>
        </a:buClr>
        <a:buSzPct val="80000"/>
        <a:buFont typeface="Corbel" pitchFamily="34" charset="0"/>
        <a:buChar char="•"/>
        <a:defRPr sz="1736" kern="1200">
          <a:solidFill>
            <a:schemeClr val="accent1"/>
          </a:solidFill>
          <a:latin typeface="+mn-lt"/>
          <a:ea typeface="+mn-ea"/>
          <a:cs typeface="+mn-cs"/>
        </a:defRPr>
      </a:lvl2pPr>
      <a:lvl3pPr marL="529218" indent="-132305" algn="l" defTabSz="661523" rtl="0" eaLnBrk="1" latinLnBrk="0" hangingPunct="1">
        <a:lnSpc>
          <a:spcPct val="90000"/>
        </a:lnSpc>
        <a:spcBef>
          <a:spcPts val="145"/>
        </a:spcBef>
        <a:spcAft>
          <a:spcPts val="289"/>
        </a:spcAft>
        <a:buClr>
          <a:schemeClr val="accent1"/>
        </a:buClr>
        <a:buSzPct val="80000"/>
        <a:buFont typeface="Corbel" pitchFamily="34" charset="0"/>
        <a:buChar char="•"/>
        <a:defRPr sz="1543" kern="1200">
          <a:solidFill>
            <a:schemeClr val="accent1"/>
          </a:solidFill>
          <a:latin typeface="+mn-lt"/>
          <a:ea typeface="+mn-ea"/>
          <a:cs typeface="+mn-cs"/>
        </a:defRPr>
      </a:lvl3pPr>
      <a:lvl4pPr marL="727675" indent="-132305" algn="l" defTabSz="661523" rtl="0" eaLnBrk="1" latinLnBrk="0" hangingPunct="1">
        <a:lnSpc>
          <a:spcPct val="90000"/>
        </a:lnSpc>
        <a:spcBef>
          <a:spcPts val="145"/>
        </a:spcBef>
        <a:spcAft>
          <a:spcPts val="289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87548" indent="-132305" algn="l" defTabSz="661523" rtl="0" eaLnBrk="1" latinLnBrk="0" hangingPunct="1">
        <a:lnSpc>
          <a:spcPct val="90000"/>
        </a:lnSpc>
        <a:spcBef>
          <a:spcPts val="145"/>
        </a:spcBef>
        <a:spcAft>
          <a:spcPts val="289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061060" indent="-165381" algn="l" defTabSz="661523" rtl="0" eaLnBrk="1" latinLnBrk="0" hangingPunct="1">
        <a:lnSpc>
          <a:spcPct val="90000"/>
        </a:lnSpc>
        <a:spcBef>
          <a:spcPts val="145"/>
        </a:spcBef>
        <a:spcAft>
          <a:spcPts val="289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253980" indent="-165381" algn="l" defTabSz="661523" rtl="0" eaLnBrk="1" latinLnBrk="0" hangingPunct="1">
        <a:lnSpc>
          <a:spcPct val="90000"/>
        </a:lnSpc>
        <a:spcBef>
          <a:spcPts val="145"/>
        </a:spcBef>
        <a:spcAft>
          <a:spcPts val="289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446900" indent="-165381" algn="l" defTabSz="661523" rtl="0" eaLnBrk="1" latinLnBrk="0" hangingPunct="1">
        <a:lnSpc>
          <a:spcPct val="90000"/>
        </a:lnSpc>
        <a:spcBef>
          <a:spcPts val="145"/>
        </a:spcBef>
        <a:spcAft>
          <a:spcPts val="289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639820" indent="-165381" algn="l" defTabSz="661523" rtl="0" eaLnBrk="1" latinLnBrk="0" hangingPunct="1">
        <a:lnSpc>
          <a:spcPct val="90000"/>
        </a:lnSpc>
        <a:spcBef>
          <a:spcPts val="145"/>
        </a:spcBef>
        <a:spcAft>
          <a:spcPts val="289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1523" rtl="0" eaLnBrk="1" latinLnBrk="0" hangingPunct="1">
        <a:defRPr sz="1302" kern="1200">
          <a:solidFill>
            <a:schemeClr val="tx1"/>
          </a:solidFill>
          <a:latin typeface="+mn-lt"/>
          <a:ea typeface="+mn-ea"/>
          <a:cs typeface="+mn-cs"/>
        </a:defRPr>
      </a:lvl1pPr>
      <a:lvl2pPr marL="330761" algn="l" defTabSz="661523" rtl="0" eaLnBrk="1" latinLnBrk="0" hangingPunct="1">
        <a:defRPr sz="1302" kern="1200">
          <a:solidFill>
            <a:schemeClr val="tx1"/>
          </a:solidFill>
          <a:latin typeface="+mn-lt"/>
          <a:ea typeface="+mn-ea"/>
          <a:cs typeface="+mn-cs"/>
        </a:defRPr>
      </a:lvl2pPr>
      <a:lvl3pPr marL="661523" algn="l" defTabSz="661523" rtl="0" eaLnBrk="1" latinLnBrk="0" hangingPunct="1">
        <a:defRPr sz="1302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algn="l" defTabSz="661523" rtl="0" eaLnBrk="1" latinLnBrk="0" hangingPunct="1">
        <a:defRPr sz="1302" kern="1200">
          <a:solidFill>
            <a:schemeClr val="tx1"/>
          </a:solidFill>
          <a:latin typeface="+mn-lt"/>
          <a:ea typeface="+mn-ea"/>
          <a:cs typeface="+mn-cs"/>
        </a:defRPr>
      </a:lvl4pPr>
      <a:lvl5pPr marL="1323045" algn="l" defTabSz="661523" rtl="0" eaLnBrk="1" latinLnBrk="0" hangingPunct="1">
        <a:defRPr sz="1302" kern="1200">
          <a:solidFill>
            <a:schemeClr val="tx1"/>
          </a:solidFill>
          <a:latin typeface="+mn-lt"/>
          <a:ea typeface="+mn-ea"/>
          <a:cs typeface="+mn-cs"/>
        </a:defRPr>
      </a:lvl5pPr>
      <a:lvl6pPr marL="1653807" algn="l" defTabSz="661523" rtl="0" eaLnBrk="1" latinLnBrk="0" hangingPunct="1">
        <a:defRPr sz="1302" kern="1200">
          <a:solidFill>
            <a:schemeClr val="tx1"/>
          </a:solidFill>
          <a:latin typeface="+mn-lt"/>
          <a:ea typeface="+mn-ea"/>
          <a:cs typeface="+mn-cs"/>
        </a:defRPr>
      </a:lvl6pPr>
      <a:lvl7pPr marL="1984568" algn="l" defTabSz="661523" rtl="0" eaLnBrk="1" latinLnBrk="0" hangingPunct="1">
        <a:defRPr sz="1302" kern="1200">
          <a:solidFill>
            <a:schemeClr val="tx1"/>
          </a:solidFill>
          <a:latin typeface="+mn-lt"/>
          <a:ea typeface="+mn-ea"/>
          <a:cs typeface="+mn-cs"/>
        </a:defRPr>
      </a:lvl7pPr>
      <a:lvl8pPr marL="2315329" algn="l" defTabSz="661523" rtl="0" eaLnBrk="1" latinLnBrk="0" hangingPunct="1">
        <a:defRPr sz="1302" kern="1200">
          <a:solidFill>
            <a:schemeClr val="tx1"/>
          </a:solidFill>
          <a:latin typeface="+mn-lt"/>
          <a:ea typeface="+mn-ea"/>
          <a:cs typeface="+mn-cs"/>
        </a:defRPr>
      </a:lvl8pPr>
      <a:lvl9pPr marL="2646091" algn="l" defTabSz="661523" rtl="0" eaLnBrk="1" latinLnBrk="0" hangingPunct="1">
        <a:defRPr sz="13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27" y="1242015"/>
            <a:ext cx="6785558" cy="5074034"/>
          </a:xfrm>
          <a:prstGeom prst="rect">
            <a:avLst/>
          </a:prstGeom>
        </p:spPr>
      </p:pic>
      <p:sp>
        <p:nvSpPr>
          <p:cNvPr id="7" name="CasellaDiTesto 6"/>
          <p:cNvSpPr txBox="1"/>
          <p:nvPr>
            <p:extLst>
              <p:ext uri="{D42A27DB-BD31-4B8C-83A1-F6EECF244321}">
                <p14:modId xmlns:p14="http://schemas.microsoft.com/office/powerpoint/2010/main" xmlns="" val="3670073536"/>
              </p:ext>
            </p:extLst>
          </p:nvPr>
        </p:nvSpPr>
        <p:spPr>
          <a:xfrm>
            <a:off x="182359" y="223615"/>
            <a:ext cx="8476094" cy="1163371"/>
          </a:xfrm>
          <a:prstGeom prst="rect">
            <a:avLst/>
          </a:prstGeom>
        </p:spPr>
        <p:txBody>
          <a:bodyPr rot="0" spcFirstLastPara="0" vertOverflow="overflow" horzOverflow="overflow" vert="horz" wrap="square" lIns="95991" tIns="47994" rIns="95991" bIns="4799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5039" dirty="0">
                <a:solidFill>
                  <a:srgbClr val="000000"/>
                </a:solidFill>
                <a:latin typeface="Comic Sans MS"/>
              </a:rPr>
              <a:t>BIOLOGIA</a:t>
            </a:r>
          </a:p>
          <a:p>
            <a:pPr algn="ctr"/>
            <a:endParaRPr lang="it-IT" sz="189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CasellaDiTesto 7"/>
          <p:cNvSpPr txBox="1"/>
          <p:nvPr>
            <p:extLst>
              <p:ext uri="{D42A27DB-BD31-4B8C-83A1-F6EECF244321}">
                <p14:modId xmlns:p14="http://schemas.microsoft.com/office/powerpoint/2010/main" xmlns="" val="2808896980"/>
              </p:ext>
            </p:extLst>
          </p:nvPr>
        </p:nvSpPr>
        <p:spPr>
          <a:xfrm>
            <a:off x="620641" y="4069959"/>
            <a:ext cx="2879727" cy="436175"/>
          </a:xfrm>
          <a:prstGeom prst="rect">
            <a:avLst/>
          </a:prstGeom>
        </p:spPr>
        <p:txBody>
          <a:bodyPr rot="0" spcFirstLastPara="0" vertOverflow="overflow" horzOverflow="overflow" vert="horz" wrap="square" lIns="95991" tIns="47994" rIns="95991" bIns="4799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100" dirty="0">
                <a:latin typeface="Comic Sans MS"/>
              </a:rPr>
              <a:t>MUSCOLI</a:t>
            </a:r>
            <a:endParaRPr lang="it-IT" sz="1891" dirty="0"/>
          </a:p>
        </p:txBody>
      </p:sp>
      <p:sp>
        <p:nvSpPr>
          <p:cNvPr id="9" name="CasellaDiTesto 8"/>
          <p:cNvSpPr txBox="1"/>
          <p:nvPr>
            <p:extLst>
              <p:ext uri="{D42A27DB-BD31-4B8C-83A1-F6EECF244321}">
                <p14:modId xmlns:p14="http://schemas.microsoft.com/office/powerpoint/2010/main" xmlns="" val="2946150156"/>
              </p:ext>
            </p:extLst>
          </p:nvPr>
        </p:nvSpPr>
        <p:spPr>
          <a:xfrm>
            <a:off x="4683986" y="6460217"/>
            <a:ext cx="3974467" cy="402385"/>
          </a:xfrm>
          <a:prstGeom prst="rect">
            <a:avLst/>
          </a:prstGeom>
        </p:spPr>
        <p:txBody>
          <a:bodyPr rot="0" spcFirstLastPara="0" vertOverflow="overflow" horzOverflow="overflow" vert="horz" wrap="square" lIns="95991" tIns="47994" rIns="95991" bIns="4799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891" dirty="0">
                <a:latin typeface="Comic Sans MS"/>
              </a:rPr>
              <a:t>PROF.MARINA DE VINCENTI</a:t>
            </a:r>
            <a:endParaRPr lang="it-IT" sz="189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82358" y="6476743"/>
            <a:ext cx="410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MONTAGGIO:MANFREDI MATTIA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35596" y="54814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CLASSE</a:t>
            </a:r>
            <a:r>
              <a:rPr lang="it-IT" dirty="0" smtClean="0"/>
              <a:t>  </a:t>
            </a:r>
            <a:r>
              <a:rPr lang="it-IT" dirty="0" smtClean="0">
                <a:latin typeface="Comic Sans MS" panose="030F0702030302020204" pitchFamily="66" charset="0"/>
              </a:rPr>
              <a:t>II°C MAT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9630" y="548149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A.S 2016-2017</a:t>
            </a: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5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36" y="175847"/>
            <a:ext cx="8463872" cy="67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95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58" y="674373"/>
            <a:ext cx="7966739" cy="596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44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91" y="213645"/>
            <a:ext cx="8400516" cy="674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878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5" y="179463"/>
            <a:ext cx="8409062" cy="67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3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99" y="205098"/>
            <a:ext cx="8426153" cy="677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21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512428" cy="685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484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103" y="222191"/>
            <a:ext cx="8315057" cy="670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02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ower point biologia\AMIGD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007" y="179111"/>
            <a:ext cx="8468883" cy="683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52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ower point biologia\Fotolia_78707112_Una-spugna-per-coltivare-neuroni-levoluzione-dei-neuroni-in-vitro-dal-2D-al-3D-3-680x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006" y="188008"/>
            <a:ext cx="8451791" cy="680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621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power point biologia\richiami-anatomici-e-semeiotica-in-neurologia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09" y="188007"/>
            <a:ext cx="8434143" cy="667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28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62" y="205098"/>
            <a:ext cx="8443246" cy="67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32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power point biologia\sinapsi ghi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189" y="205099"/>
            <a:ext cx="8417608" cy="677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71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93" y="281353"/>
            <a:ext cx="5834762" cy="65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76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58" y="489956"/>
            <a:ext cx="8052824" cy="60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7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86" y="170533"/>
            <a:ext cx="8426529" cy="67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18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07" y="1037404"/>
            <a:ext cx="8477430" cy="46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1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4" y="180474"/>
            <a:ext cx="8482264" cy="68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80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" y="204538"/>
            <a:ext cx="8434945" cy="67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17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92" y="199292"/>
            <a:ext cx="8417169" cy="67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16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39</TotalTime>
  <Words>25</Words>
  <Application>Microsoft Office PowerPoint</Application>
  <PresentationFormat>Personalizzato</PresentationFormat>
  <Paragraphs>19</Paragraphs>
  <Slides>20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Base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Ufficio Tecnico</dc:creator>
  <cp:lastModifiedBy>Ufficio Tecnico_2</cp:lastModifiedBy>
  <cp:revision>7</cp:revision>
  <dcterms:created xsi:type="dcterms:W3CDTF">2012-07-30T23:18:30Z</dcterms:created>
  <dcterms:modified xsi:type="dcterms:W3CDTF">2017-05-19T08:08:18Z</dcterms:modified>
</cp:coreProperties>
</file>